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10"/>
  </p:notesMasterIdLst>
  <p:handoutMasterIdLst>
    <p:handoutMasterId r:id="rId11"/>
  </p:handoutMasterIdLst>
  <p:sldIdLst>
    <p:sldId id="264" r:id="rId2"/>
    <p:sldId id="273" r:id="rId3"/>
    <p:sldId id="270" r:id="rId4"/>
    <p:sldId id="286" r:id="rId5"/>
    <p:sldId id="285" r:id="rId6"/>
    <p:sldId id="287" r:id="rId7"/>
    <p:sldId id="283" r:id="rId8"/>
    <p:sldId id="260" r:id="rId9"/>
  </p:sldIdLst>
  <p:sldSz cx="9906000" cy="6858000" type="A4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93939"/>
    <a:srgbClr val="888888"/>
    <a:srgbClr val="E6E6E6"/>
    <a:srgbClr val="323E1A"/>
    <a:srgbClr val="003300"/>
    <a:srgbClr val="00009A"/>
    <a:srgbClr val="00007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7F97BB-C833-4FB7-BDE5-3F7075034690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佈景主題樣式 2 - 輔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中等深淺樣式 1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FECB4D8-DB02-4DC6-A0A2-4F2EBAE1DC90}" styleName="中等深淺樣式 1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27102A9-8310-4765-A935-A1911B00CA55}" styleName="淺色樣式 1 - 輔色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佈景主題樣式 2 - 輔色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佈景主題樣式 2 - 輔色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05" autoAdjust="0"/>
    <p:restoredTop sz="94660" autoAdjust="0"/>
  </p:normalViewPr>
  <p:slideViewPr>
    <p:cSldViewPr showGuides="1">
      <p:cViewPr varScale="1">
        <p:scale>
          <a:sx n="114" d="100"/>
          <a:sy n="114" d="100"/>
        </p:scale>
        <p:origin x="1410" y="90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F5AB9-3463-4E65-AFD3-5431B79ADFDC}" type="datetimeFigureOut">
              <a:rPr lang="zh-TW" altLang="en-US" smtClean="0"/>
              <a:pPr/>
              <a:t>2025/4/2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C45D-A6E0-411D-9D9F-B22D9F5136D5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107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FF680-7B6B-4655-B6A1-33A8AD0AE8B4}" type="datetimeFigureOut">
              <a:rPr lang="zh-TW" altLang="en-US" smtClean="0"/>
              <a:pPr/>
              <a:t>2025/4/2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E9FB9-4D1E-4A88-8F87-B34AFE16905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53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32520" y="2708920"/>
            <a:ext cx="8640960" cy="720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封面</a:t>
            </a:r>
            <a:r>
              <a:rPr lang="en-US" altLang="zh-TW" dirty="0"/>
              <a:t>/</a:t>
            </a:r>
            <a:r>
              <a:rPr lang="zh-TW" altLang="en-US" dirty="0"/>
              <a:t>區塊</a:t>
            </a:r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4531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5600" y="979200"/>
            <a:ext cx="7775832" cy="4680520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785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8894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32520" y="1124744"/>
            <a:ext cx="8640960" cy="4680520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293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3536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632520" y="1088740"/>
            <a:ext cx="8640960" cy="5148572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06461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sz="quarter" idx="13"/>
          </p:nvPr>
        </p:nvSpPr>
        <p:spPr>
          <a:xfrm>
            <a:off x="632520" y="1125091"/>
            <a:ext cx="4111947" cy="503996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4"/>
          </p:nvPr>
        </p:nvSpPr>
        <p:spPr>
          <a:xfrm>
            <a:off x="5150340" y="1124744"/>
            <a:ext cx="4105275" cy="5040312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121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16897" y="1124744"/>
            <a:ext cx="5259982" cy="5184576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120" y="1124744"/>
            <a:ext cx="3197327" cy="5184576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7517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3833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5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 bwMode="ltGray">
          <a:xfrm>
            <a:off x="1065600" y="979200"/>
            <a:ext cx="7776000" cy="496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第一層 </a:t>
            </a:r>
            <a:r>
              <a:rPr lang="en-US" altLang="zh-TW" dirty="0"/>
              <a:t>28</a:t>
            </a:r>
            <a:r>
              <a:rPr lang="zh-TW" altLang="en-US" dirty="0"/>
              <a:t>號 粗體</a:t>
            </a:r>
          </a:p>
          <a:p>
            <a:pPr lvl="1"/>
            <a:r>
              <a:rPr lang="zh-TW" altLang="en-US" dirty="0"/>
              <a:t>第二層 </a:t>
            </a:r>
            <a:r>
              <a:rPr lang="en-US" altLang="zh-TW" dirty="0"/>
              <a:t>24</a:t>
            </a:r>
            <a:r>
              <a:rPr lang="zh-TW" altLang="en-US" dirty="0"/>
              <a:t>號 </a:t>
            </a:r>
          </a:p>
          <a:p>
            <a:pPr lvl="2"/>
            <a:r>
              <a:rPr lang="zh-TW" altLang="en-US" dirty="0"/>
              <a:t>第三層 </a:t>
            </a:r>
            <a:r>
              <a:rPr lang="en-US" altLang="zh-TW" dirty="0"/>
              <a:t>20</a:t>
            </a:r>
            <a:r>
              <a:rPr lang="zh-TW" altLang="en-US" dirty="0"/>
              <a:t>號</a:t>
            </a:r>
          </a:p>
          <a:p>
            <a:pPr lvl="3"/>
            <a:r>
              <a:rPr lang="zh-TW" altLang="en-US" dirty="0"/>
              <a:t>第四層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  <a:p>
            <a:pPr lvl="4"/>
            <a:r>
              <a:rPr lang="zh-TW" altLang="en-US" dirty="0"/>
              <a:t>第五層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556956" y="6647583"/>
            <a:ext cx="792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fld id="{8F4EACC7-37E3-43A5-A5FB-BEB9CE95D266}" type="slidenum">
              <a:rPr lang="zh-TW" altLang="en-US" sz="1000" smtClean="0">
                <a:solidFill>
                  <a:schemeClr val="bg1"/>
                </a:solidFill>
              </a:rPr>
              <a:pPr algn="ctr"/>
              <a:t>‹#›</a:t>
            </a:fld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81037" y="72009"/>
            <a:ext cx="8543925" cy="6926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2791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7" r:id="rId2"/>
    <p:sldLayoutId id="2147483668" r:id="rId3"/>
    <p:sldLayoutId id="2147483669" r:id="rId4"/>
    <p:sldLayoutId id="2147483653" r:id="rId5"/>
    <p:sldLayoutId id="2147483657" r:id="rId6"/>
    <p:sldLayoutId id="2147483671" r:id="rId7"/>
    <p:sldLayoutId id="2147483670" r:id="rId8"/>
    <p:sldLayoutId id="2147483676" r:id="rId9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lang="zh-TW" altLang="en-US" sz="3600" b="1" kern="1200" spc="300" dirty="0">
          <a:solidFill>
            <a:srgbClr val="FFC000"/>
          </a:solidFill>
          <a:latin typeface="+mn-ea"/>
          <a:ea typeface="+mn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l"/>
        <a:defRPr sz="2800" b="1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14375" indent="-3524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u"/>
        <a:defRPr sz="2400" b="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990600" indent="-2762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" panose="05000000000000000000" pitchFamily="2" charset="2"/>
        <a:buChar char="p"/>
        <a:defRPr sz="20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12573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4"/>
        </a:buClr>
        <a:buFont typeface="Wingdings" panose="05000000000000000000" pitchFamily="2" charset="2"/>
        <a:buChar char="n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15240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Arial" pitchFamily="34" charset="0"/>
        <a:buChar char="»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1556792"/>
            <a:ext cx="9906000" cy="1503288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遊戲論壇</a:t>
            </a:r>
            <a:br>
              <a:rPr lang="en-US" altLang="zh-TW" sz="4000" dirty="0"/>
            </a:br>
            <a:r>
              <a:rPr lang="en-US" altLang="zh-TW" sz="4000" dirty="0" err="1"/>
              <a:t>GameForum</a:t>
            </a:r>
            <a:endParaRPr lang="zh-TW" altLang="en-US" sz="4000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副標題 4"/>
          <p:cNvSpPr txBox="1">
            <a:spLocks/>
          </p:cNvSpPr>
          <p:nvPr/>
        </p:nvSpPr>
        <p:spPr bwMode="ltGray">
          <a:xfrm>
            <a:off x="1353600" y="3960000"/>
            <a:ext cx="7704856" cy="184526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rgbClr val="3939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None/>
              <a:defRPr sz="2400" b="1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組別：第一組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組長：許清彰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組員：林楷紘、紀皓騫、熊偉誌、廖士傑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指導老師：許雅婷、錢達智</a:t>
            </a:r>
            <a:endParaRPr lang="en-US" altLang="zh-TW" sz="2400" b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117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小組成員與分工介紹</a:t>
            </a:r>
          </a:p>
        </p:txBody>
      </p:sp>
      <p:sp>
        <p:nvSpPr>
          <p:cNvPr id="3" name="內容版面配置區 1">
            <a:extLst>
              <a:ext uri="{FF2B5EF4-FFF2-40B4-BE49-F238E27FC236}">
                <a16:creationId xmlns:a16="http://schemas.microsoft.com/office/drawing/2014/main" id="{DC987D51-13BD-4CA3-9C55-14EE58EBF5B0}"/>
              </a:ext>
            </a:extLst>
          </p:cNvPr>
          <p:cNvSpPr txBox="1">
            <a:spLocks/>
          </p:cNvSpPr>
          <p:nvPr/>
        </p:nvSpPr>
        <p:spPr bwMode="ltGray">
          <a:xfrm>
            <a:off x="1065600" y="979200"/>
            <a:ext cx="7920000" cy="482453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8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Char char="–"/>
              <a:defRPr sz="24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Char char="–"/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許清彰：商城、結帳畫面、商品頁面、</a:t>
            </a:r>
            <a:r>
              <a:rPr lang="en-US" altLang="zh-TW" dirty="0">
                <a:solidFill>
                  <a:schemeClr val="bg1"/>
                </a:solidFill>
              </a:rPr>
              <a:t>GitHub</a:t>
            </a:r>
            <a:r>
              <a:rPr lang="zh-TW" altLang="en-US" dirty="0">
                <a:solidFill>
                  <a:schemeClr val="bg1"/>
                </a:solidFill>
              </a:rPr>
              <a:t>專案庫建置、資料表設計、企劃書整理、專題說明文件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林楷紘：商城、結帳畫面、商品頁面、</a:t>
            </a:r>
            <a:r>
              <a:rPr lang="en-US" altLang="zh-TW" dirty="0">
                <a:solidFill>
                  <a:schemeClr val="bg1"/>
                </a:solidFill>
              </a:rPr>
              <a:t>GitHub</a:t>
            </a:r>
            <a:r>
              <a:rPr lang="zh-TW" altLang="en-US" dirty="0">
                <a:solidFill>
                  <a:schemeClr val="bg1"/>
                </a:solidFill>
              </a:rPr>
              <a:t>專案庫建置、資料表設計、企劃書整理、專題說明文件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紀皓騫：首頁、新聞區、新聞文章、頁面草圖、初版模板</a:t>
            </a:r>
            <a:r>
              <a:rPr lang="en-US" altLang="zh-TW" dirty="0">
                <a:solidFill>
                  <a:schemeClr val="bg1"/>
                </a:solidFill>
              </a:rPr>
              <a:t>layout</a:t>
            </a:r>
            <a:r>
              <a:rPr lang="zh-TW" altLang="en-US" dirty="0">
                <a:solidFill>
                  <a:schemeClr val="bg1"/>
                </a:solidFill>
              </a:rPr>
              <a:t>、資料表設計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熊偉誌：個人頁面、登入／註冊頁面、設定頁面、系統架構圖、資料表設計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廖士傑：看板頁面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看板類別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  <a:r>
              <a:rPr lang="zh-TW" altLang="en-US" dirty="0">
                <a:solidFill>
                  <a:schemeClr val="bg1"/>
                </a:solidFill>
              </a:rPr>
              <a:t>、討論區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文章列表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  <a:r>
              <a:rPr lang="zh-TW" altLang="en-US">
                <a:solidFill>
                  <a:schemeClr val="bg1"/>
                </a:solidFill>
              </a:rPr>
              <a:t>、訂單紀錄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endParaRPr lang="en-US" altLang="zh-TW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930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72008"/>
            <a:ext cx="8640960" cy="692696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使用技術</a:t>
            </a:r>
          </a:p>
        </p:txBody>
      </p:sp>
      <p:pic>
        <p:nvPicPr>
          <p:cNvPr id="1026" name="Picture 2" descr="Get More Out of Your Google Developer Account with These Pro Tips | Medium">
            <a:extLst>
              <a:ext uri="{FF2B5EF4-FFF2-40B4-BE49-F238E27FC236}">
                <a16:creationId xmlns:a16="http://schemas.microsoft.com/office/drawing/2014/main" id="{73F4F3F0-8A31-4213-B9F6-F90E54328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584" y="1340768"/>
            <a:ext cx="2448272" cy="137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acebook for Developers · GitHub">
            <a:extLst>
              <a:ext uri="{FF2B5EF4-FFF2-40B4-BE49-F238E27FC236}">
                <a16:creationId xmlns:a16="http://schemas.microsoft.com/office/drawing/2014/main" id="{69DD5B35-1FA5-43F3-BCDE-FE681A5E3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920" y="1196752"/>
            <a:ext cx="1656184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icrosoft Developer">
            <a:extLst>
              <a:ext uri="{FF2B5EF4-FFF2-40B4-BE49-F238E27FC236}">
                <a16:creationId xmlns:a16="http://schemas.microsoft.com/office/drawing/2014/main" id="{9F913BA2-A2F7-457E-8BAE-E950BA323B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1152" y="1315461"/>
            <a:ext cx="3096344" cy="1625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328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200472" y="70407"/>
            <a:ext cx="8640960" cy="692696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登入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EE8A0E0-27BA-4F1E-87E9-11000EEF2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340" y="751302"/>
            <a:ext cx="3044499" cy="3444003"/>
          </a:xfrm>
          <a:prstGeom prst="rect">
            <a:avLst/>
          </a:prstGeom>
        </p:spPr>
      </p:pic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9A50F078-7B67-4062-A4CE-01B29A95B68C}"/>
              </a:ext>
            </a:extLst>
          </p:cNvPr>
          <p:cNvCxnSpPr/>
          <p:nvPr/>
        </p:nvCxnSpPr>
        <p:spPr>
          <a:xfrm flipH="1">
            <a:off x="1877213" y="2508543"/>
            <a:ext cx="1224136" cy="498738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>
            <a:extLst>
              <a:ext uri="{FF2B5EF4-FFF2-40B4-BE49-F238E27FC236}">
                <a16:creationId xmlns:a16="http://schemas.microsoft.com/office/drawing/2014/main" id="{0B9E644F-B932-498E-86B6-B02C8F9F76CD}"/>
              </a:ext>
            </a:extLst>
          </p:cNvPr>
          <p:cNvSpPr txBox="1"/>
          <p:nvPr/>
        </p:nvSpPr>
        <p:spPr>
          <a:xfrm>
            <a:off x="56456" y="3063690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勾選後則可以保持登入。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A506761-6016-474D-8F76-37E978BD0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966" y="292621"/>
            <a:ext cx="2608488" cy="184023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8C9BE5C-CD3C-41D0-A13C-658A4A428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7603" y="2618602"/>
            <a:ext cx="2343261" cy="1620795"/>
          </a:xfrm>
          <a:prstGeom prst="rect">
            <a:avLst/>
          </a:prstGeom>
        </p:spPr>
      </p:pic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06932586-BDBA-45A8-9835-6B433D4394BB}"/>
              </a:ext>
            </a:extLst>
          </p:cNvPr>
          <p:cNvCxnSpPr>
            <a:cxnSpLocks/>
          </p:cNvCxnSpPr>
          <p:nvPr/>
        </p:nvCxnSpPr>
        <p:spPr>
          <a:xfrm flipV="1">
            <a:off x="5745088" y="1844824"/>
            <a:ext cx="919904" cy="576064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D8EE2764-D25C-4B66-89A0-696C83B6B3EA}"/>
              </a:ext>
            </a:extLst>
          </p:cNvPr>
          <p:cNvCxnSpPr/>
          <p:nvPr/>
        </p:nvCxnSpPr>
        <p:spPr>
          <a:xfrm>
            <a:off x="8409384" y="1484784"/>
            <a:ext cx="0" cy="1133818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圖片 14">
            <a:extLst>
              <a:ext uri="{FF2B5EF4-FFF2-40B4-BE49-F238E27FC236}">
                <a16:creationId xmlns:a16="http://schemas.microsoft.com/office/drawing/2014/main" id="{D9246E8A-523A-4BA7-9C4C-58DF65B952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472" y="4860187"/>
            <a:ext cx="2286684" cy="1746843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155DD0C-4DD2-4625-BA0F-5430879499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8744" y="5019031"/>
            <a:ext cx="4268270" cy="1497567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8B1391D4-F565-4003-8A67-C3A9AE7EDE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78602" y="4758025"/>
            <a:ext cx="2786807" cy="1841357"/>
          </a:xfrm>
          <a:prstGeom prst="rect">
            <a:avLst/>
          </a:prstGeom>
        </p:spPr>
      </p:pic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E2192ADF-A8AD-426F-9DBE-8A643EFAFE6D}"/>
              </a:ext>
            </a:extLst>
          </p:cNvPr>
          <p:cNvCxnSpPr>
            <a:cxnSpLocks/>
          </p:cNvCxnSpPr>
          <p:nvPr/>
        </p:nvCxnSpPr>
        <p:spPr>
          <a:xfrm flipH="1">
            <a:off x="1877213" y="3911849"/>
            <a:ext cx="1617195" cy="948338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B85B3D21-D744-47A6-9837-0FD3F1306BD7}"/>
              </a:ext>
            </a:extLst>
          </p:cNvPr>
          <p:cNvCxnSpPr>
            <a:cxnSpLocks/>
          </p:cNvCxnSpPr>
          <p:nvPr/>
        </p:nvCxnSpPr>
        <p:spPr>
          <a:xfrm flipH="1">
            <a:off x="4404589" y="4005064"/>
            <a:ext cx="1" cy="969875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137CAB19-39FA-47E9-91A9-7E7B00C87990}"/>
              </a:ext>
            </a:extLst>
          </p:cNvPr>
          <p:cNvCxnSpPr>
            <a:cxnSpLocks/>
          </p:cNvCxnSpPr>
          <p:nvPr/>
        </p:nvCxnSpPr>
        <p:spPr>
          <a:xfrm>
            <a:off x="5331907" y="4005064"/>
            <a:ext cx="1925349" cy="855123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389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2F12E2F-52EE-CA77-FB53-4EFC2E0F43C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6496" y="188640"/>
            <a:ext cx="8642350" cy="765175"/>
          </a:xfrm>
        </p:spPr>
        <p:txBody>
          <a:bodyPr/>
          <a:lstStyle/>
          <a:p>
            <a:r>
              <a:rPr lang="zh-TW" altLang="en-US" dirty="0"/>
              <a:t>登入</a:t>
            </a:r>
            <a:r>
              <a:rPr lang="en-US" altLang="zh-TW" dirty="0"/>
              <a:t>/</a:t>
            </a:r>
            <a:r>
              <a:rPr lang="zh-TW" altLang="en-US" dirty="0"/>
              <a:t>註冊</a:t>
            </a:r>
          </a:p>
        </p:txBody>
      </p:sp>
      <p:pic>
        <p:nvPicPr>
          <p:cNvPr id="10" name="无标题视频——使用Clipchamp制作">
            <a:hlinkClick r:id="" action="ppaction://media"/>
            <a:extLst>
              <a:ext uri="{FF2B5EF4-FFF2-40B4-BE49-F238E27FC236}">
                <a16:creationId xmlns:a16="http://schemas.microsoft.com/office/drawing/2014/main" id="{4E189A56-4283-4315-A92F-F6E4662F1AE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3419" y="1412776"/>
            <a:ext cx="8919162" cy="5016801"/>
          </a:xfrm>
        </p:spPr>
      </p:pic>
    </p:spTree>
    <p:extLst>
      <p:ext uri="{BB962C8B-B14F-4D97-AF65-F5344CB8AC3E}">
        <p14:creationId xmlns:p14="http://schemas.microsoft.com/office/powerpoint/2010/main" val="2841083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1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2F12E2F-52EE-CA77-FB53-4EFC2E0F43C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6496" y="188640"/>
            <a:ext cx="8642350" cy="765175"/>
          </a:xfrm>
        </p:spPr>
        <p:txBody>
          <a:bodyPr/>
          <a:lstStyle/>
          <a:p>
            <a:r>
              <a:rPr lang="zh-TW" altLang="en-US" dirty="0"/>
              <a:t>設定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AAD51AF-8A50-413E-804F-2C4B2693D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4784"/>
            <a:ext cx="1296144" cy="72215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40FB15C-892F-487B-BAA7-318004BDE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640" y="951687"/>
            <a:ext cx="3650138" cy="2040031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A3AB11C0-D89D-4E2F-BB89-482432F00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262" y="951687"/>
            <a:ext cx="3473347" cy="2040031"/>
          </a:xfrm>
          <a:prstGeom prst="rect">
            <a:avLst/>
          </a:prstGeom>
        </p:spPr>
      </p:pic>
      <p:sp>
        <p:nvSpPr>
          <p:cNvPr id="9" name="箭號: 向右 8">
            <a:extLst>
              <a:ext uri="{FF2B5EF4-FFF2-40B4-BE49-F238E27FC236}">
                <a16:creationId xmlns:a16="http://schemas.microsoft.com/office/drawing/2014/main" id="{C7A56015-D63A-418D-9A8A-3CE2DD649988}"/>
              </a:ext>
            </a:extLst>
          </p:cNvPr>
          <p:cNvSpPr/>
          <p:nvPr/>
        </p:nvSpPr>
        <p:spPr>
          <a:xfrm>
            <a:off x="1296144" y="1779216"/>
            <a:ext cx="416496" cy="142980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E405292A-7D83-4373-BA3B-80160769802B}"/>
              </a:ext>
            </a:extLst>
          </p:cNvPr>
          <p:cNvSpPr/>
          <p:nvPr/>
        </p:nvSpPr>
        <p:spPr>
          <a:xfrm>
            <a:off x="5457056" y="1779216"/>
            <a:ext cx="432048" cy="142980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D856065A-E15A-420B-BE7D-1049BBA4DE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9064" y="3708636"/>
            <a:ext cx="4236918" cy="1617371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8DDD1042-2F1A-4FF5-BE01-8B4F475165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4953" y="3708636"/>
            <a:ext cx="5268138" cy="1227167"/>
          </a:xfrm>
          <a:prstGeom prst="rect">
            <a:avLst/>
          </a:prstGeom>
        </p:spPr>
      </p:pic>
      <p:sp>
        <p:nvSpPr>
          <p:cNvPr id="14" name="箭號: 向下 13">
            <a:extLst>
              <a:ext uri="{FF2B5EF4-FFF2-40B4-BE49-F238E27FC236}">
                <a16:creationId xmlns:a16="http://schemas.microsoft.com/office/drawing/2014/main" id="{B27DB4A1-DF58-436E-8124-E5EBDBBB8460}"/>
              </a:ext>
            </a:extLst>
          </p:cNvPr>
          <p:cNvSpPr/>
          <p:nvPr/>
        </p:nvSpPr>
        <p:spPr>
          <a:xfrm>
            <a:off x="1856656" y="5095462"/>
            <a:ext cx="504056" cy="461089"/>
          </a:xfrm>
          <a:prstGeom prst="down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7B17285-B601-4C75-9EA1-D7A48F1609D3}"/>
              </a:ext>
            </a:extLst>
          </p:cNvPr>
          <p:cNvSpPr txBox="1"/>
          <p:nvPr/>
        </p:nvSpPr>
        <p:spPr>
          <a:xfrm>
            <a:off x="-39201" y="5721647"/>
            <a:ext cx="5493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信箱與第三方信箱一致，即可綁定用第三方快速登入</a:t>
            </a:r>
          </a:p>
        </p:txBody>
      </p:sp>
    </p:spTree>
    <p:extLst>
      <p:ext uri="{BB962C8B-B14F-4D97-AF65-F5344CB8AC3E}">
        <p14:creationId xmlns:p14="http://schemas.microsoft.com/office/powerpoint/2010/main" val="863055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2F12E2F-52EE-CA77-FB53-4EFC2E0F4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個人頁面  </a:t>
            </a:r>
            <a:r>
              <a:rPr lang="en-US" altLang="zh-TW" dirty="0"/>
              <a:t>(Personal)</a:t>
            </a:r>
            <a:endParaRPr lang="zh-TW" altLang="en-US" dirty="0"/>
          </a:p>
        </p:txBody>
      </p:sp>
      <p:pic>
        <p:nvPicPr>
          <p:cNvPr id="2" name="无标题视频——使用Clipchamp制作 (1)">
            <a:hlinkClick r:id="" action="ppaction://media"/>
            <a:extLst>
              <a:ext uri="{FF2B5EF4-FFF2-40B4-BE49-F238E27FC236}">
                <a16:creationId xmlns:a16="http://schemas.microsoft.com/office/drawing/2014/main" id="{A2539DEB-917B-48C6-99AE-1C2429D0BF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4488" y="881590"/>
            <a:ext cx="9057456" cy="509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91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3512840" y="2996952"/>
            <a:ext cx="2880320" cy="72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1"/>
                </a:solidFill>
              </a:rPr>
              <a:t>T</a:t>
            </a:r>
            <a:r>
              <a:rPr lang="en-US" altLang="zh-TW" sz="4000" dirty="0">
                <a:solidFill>
                  <a:schemeClr val="accent2"/>
                </a:solidFill>
              </a:rPr>
              <a:t>h</a:t>
            </a:r>
            <a:r>
              <a:rPr lang="en-US" altLang="zh-TW" sz="4000" dirty="0">
                <a:solidFill>
                  <a:schemeClr val="accent3"/>
                </a:solidFill>
              </a:rPr>
              <a:t>a</a:t>
            </a:r>
            <a:r>
              <a:rPr lang="en-US" altLang="zh-TW" sz="4000" dirty="0">
                <a:solidFill>
                  <a:schemeClr val="accent4"/>
                </a:solidFill>
              </a:rPr>
              <a:t>n</a:t>
            </a:r>
            <a:r>
              <a:rPr lang="en-US" altLang="zh-TW" sz="4000" dirty="0">
                <a:solidFill>
                  <a:schemeClr val="accent5"/>
                </a:solidFill>
              </a:rPr>
              <a:t>k</a:t>
            </a:r>
            <a:r>
              <a:rPr lang="en-US" altLang="zh-TW" sz="40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altLang="zh-TW" sz="4000" dirty="0">
                <a:solidFill>
                  <a:schemeClr val="accent6"/>
                </a:solidFill>
              </a:rPr>
              <a:t>y</a:t>
            </a:r>
            <a:r>
              <a:rPr lang="en-US" altLang="zh-TW" sz="4000" dirty="0">
                <a:solidFill>
                  <a:schemeClr val="accent1"/>
                </a:solidFill>
              </a:rPr>
              <a:t>o</a:t>
            </a:r>
            <a:r>
              <a:rPr lang="en-US" altLang="zh-TW" sz="4000" dirty="0">
                <a:solidFill>
                  <a:schemeClr val="accent3"/>
                </a:solidFill>
              </a:rPr>
              <a:t>u</a:t>
            </a:r>
            <a:endParaRPr lang="zh-TW" altLang="en-US" sz="4000" dirty="0" err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723819"/>
      </p:ext>
    </p:extLst>
  </p:cSld>
  <p:clrMapOvr>
    <a:masterClrMapping/>
  </p:clrMapOvr>
</p:sld>
</file>

<file path=ppt/theme/theme1.xml><?xml version="1.0" encoding="utf-8"?>
<a:theme xmlns:a="http://schemas.openxmlformats.org/drawingml/2006/main" name="2020簡報範本_light">
  <a:themeElements>
    <a:clrScheme name="自訂 4">
      <a:dk1>
        <a:srgbClr val="545454"/>
      </a:dk1>
      <a:lt1>
        <a:srgbClr val="FFFFFF"/>
      </a:lt1>
      <a:dk2>
        <a:srgbClr val="C6C6C6"/>
      </a:dk2>
      <a:lt2>
        <a:srgbClr val="F2F2F2"/>
      </a:lt2>
      <a:accent1>
        <a:srgbClr val="FFFFFF"/>
      </a:accent1>
      <a:accent2>
        <a:srgbClr val="2D8F98"/>
      </a:accent2>
      <a:accent3>
        <a:srgbClr val="F0591B"/>
      </a:accent3>
      <a:accent4>
        <a:srgbClr val="FFC000"/>
      </a:accent4>
      <a:accent5>
        <a:srgbClr val="90C115"/>
      </a:accent5>
      <a:accent6>
        <a:srgbClr val="6ECBD4"/>
      </a:accent6>
      <a:hlink>
        <a:srgbClr val="F0591B"/>
      </a:hlink>
      <a:folHlink>
        <a:srgbClr val="2A2A2A"/>
      </a:folHlink>
    </a:clrScheme>
    <a:fontScheme name="自訂 1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資策會2021簡報範本_dark.potx" id="{81C76F81-1671-4B56-BD0F-02ECACBEA1CD}" vid="{64F81388-CB1B-4503-9A85-CB10ADCB8F3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資策會2021_簡報範本_dark_1</Template>
  <TotalTime>705</TotalTime>
  <Words>199</Words>
  <Application>Microsoft Office PowerPoint</Application>
  <PresentationFormat>A4 紙張 (210x297 公釐)</PresentationFormat>
  <Paragraphs>19</Paragraphs>
  <Slides>8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新細明體</vt:lpstr>
      <vt:lpstr>Arial</vt:lpstr>
      <vt:lpstr>Calibri</vt:lpstr>
      <vt:lpstr>Wingdings</vt:lpstr>
      <vt:lpstr>2020簡報範本_light</vt:lpstr>
      <vt:lpstr>遊戲論壇 GameForum</vt:lpstr>
      <vt:lpstr>小組成員與分工介紹</vt:lpstr>
      <vt:lpstr>使用技術</vt:lpstr>
      <vt:lpstr>登入</vt:lpstr>
      <vt:lpstr>登入/註冊</vt:lpstr>
      <vt:lpstr>設定</vt:lpstr>
      <vt:lpstr>個人頁面  (Personal)</vt:lpstr>
      <vt:lpstr>PowerPoint 簡報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題目</dc:title>
  <dc:creator>Wei-Tsung Wang</dc:creator>
  <cp:lastModifiedBy>User</cp:lastModifiedBy>
  <cp:revision>99</cp:revision>
  <dcterms:created xsi:type="dcterms:W3CDTF">2021-04-12T00:49:08Z</dcterms:created>
  <dcterms:modified xsi:type="dcterms:W3CDTF">2025-04-02T03:41:46Z</dcterms:modified>
  <cp:category/>
</cp:coreProperties>
</file>

<file path=docProps/thumbnail.jpeg>
</file>